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D8A7DA-8C82-4108-8699-C76D12BD0AE6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A8E99C-7422-4655-AD96-D57D91568E3D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4149080"/>
            <a:ext cx="8532440" cy="1828800"/>
          </a:xfrm>
        </p:spPr>
        <p:txBody>
          <a:bodyPr>
            <a:noAutofit/>
          </a:bodyPr>
          <a:lstStyle/>
          <a:p>
            <a:pPr algn="ctr"/>
            <a:r>
              <a:rPr lang="pl-PL" sz="8800" dirty="0" smtClean="0"/>
              <a:t>ZNAKI WIĘKSZOŚCI, MNIEJSZOŚCI </a:t>
            </a:r>
            <a:br>
              <a:rPr lang="pl-PL" sz="8800" dirty="0" smtClean="0"/>
            </a:br>
            <a:r>
              <a:rPr lang="pl-PL" sz="8800" dirty="0" smtClean="0"/>
              <a:t>I RÓWNOŚCI</a:t>
            </a:r>
            <a:endParaRPr lang="pl-PL" sz="8800" dirty="0"/>
          </a:p>
        </p:txBody>
      </p:sp>
    </p:spTree>
    <p:extLst>
      <p:ext uri="{BB962C8B-B14F-4D97-AF65-F5344CB8AC3E}">
        <p14:creationId xmlns:p14="http://schemas.microsoft.com/office/powerpoint/2010/main" val="12205956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4092" y="5733757"/>
            <a:ext cx="8147248" cy="7734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pl-PL" sz="3600" b="1" dirty="0" smtClean="0"/>
              <a:t>Głodny krokodyl zawsze wybiera większą porcję !</a:t>
            </a:r>
            <a:endParaRPr lang="pl-PL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4" y="1726774"/>
            <a:ext cx="9028113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rostokąt 3"/>
          <p:cNvSpPr/>
          <p:nvPr/>
        </p:nvSpPr>
        <p:spPr>
          <a:xfrm>
            <a:off x="179512" y="40466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ZNAK WIĘKSZOŚCI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490669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2116864" y="2295453"/>
            <a:ext cx="1592437" cy="1504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pl-PL" sz="1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2411" y="69269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pl-PL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ZNAK WIĘKSZOŚCI</a:t>
            </a:r>
            <a:endParaRPr lang="pl-PL" sz="7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755575" y="1830282"/>
            <a:ext cx="160825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pl-PL" sz="28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896731" y="1550321"/>
            <a:ext cx="10262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pl-PL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3834213" y="4046273"/>
            <a:ext cx="115127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189719" y="4015129"/>
            <a:ext cx="1851789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2116865" y="4367040"/>
            <a:ext cx="1592437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endParaRPr lang="pl-PL" sz="1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bjaśnienie owalne 16"/>
          <p:cNvSpPr/>
          <p:nvPr/>
        </p:nvSpPr>
        <p:spPr>
          <a:xfrm>
            <a:off x="5373960" y="1961136"/>
            <a:ext cx="2880320" cy="1954281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6 JEST WIĘKSZE OD 5</a:t>
            </a:r>
            <a:endParaRPr lang="pl-PL" sz="3200" b="1" dirty="0">
              <a:solidFill>
                <a:schemeClr val="tx1"/>
              </a:solidFill>
            </a:endParaRPr>
          </a:p>
        </p:txBody>
      </p:sp>
      <p:sp>
        <p:nvSpPr>
          <p:cNvPr id="18" name="Objaśnienie owalne 17"/>
          <p:cNvSpPr/>
          <p:nvPr/>
        </p:nvSpPr>
        <p:spPr>
          <a:xfrm>
            <a:off x="5383476" y="4312193"/>
            <a:ext cx="2880320" cy="1954281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000" b="1" dirty="0" smtClean="0">
                <a:solidFill>
                  <a:schemeClr val="tx1"/>
                </a:solidFill>
              </a:rPr>
              <a:t>10</a:t>
            </a:r>
            <a:r>
              <a:rPr lang="pl-PL" sz="3200" b="1" dirty="0" smtClean="0">
                <a:solidFill>
                  <a:schemeClr val="tx1"/>
                </a:solidFill>
              </a:rPr>
              <a:t> JEST WIĘKSZE OD 8</a:t>
            </a:r>
            <a:endParaRPr lang="pl-PL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8839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7" grpId="0"/>
      <p:bldP spid="8" grpId="0"/>
      <p:bldP spid="12" grpId="0"/>
      <p:bldP spid="14" grpId="0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88140" y="476672"/>
            <a:ext cx="8229600" cy="1143000"/>
          </a:xfrm>
        </p:spPr>
        <p:txBody>
          <a:bodyPr/>
          <a:lstStyle/>
          <a:p>
            <a:pPr algn="ctr"/>
            <a:r>
              <a:rPr lang="pl-PL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ZNAK MNIEJSZOŚCI</a:t>
            </a:r>
            <a:endParaRPr lang="pl-P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8884" y="1726774"/>
            <a:ext cx="9028113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/>
          <p:cNvSpPr/>
          <p:nvPr/>
        </p:nvSpPr>
        <p:spPr>
          <a:xfrm>
            <a:off x="755576" y="5470099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6700"/>
              </a:buClr>
              <a:buSzPct val="95000"/>
            </a:pPr>
            <a:r>
              <a:rPr lang="pl-PL" sz="3600" b="1" dirty="0" smtClean="0">
                <a:solidFill>
                  <a:prstClr val="black"/>
                </a:solidFill>
              </a:rPr>
              <a:t>Pamiętaj ,</a:t>
            </a:r>
            <a:r>
              <a:rPr lang="pl-PL" sz="3600" b="1" dirty="0">
                <a:solidFill>
                  <a:prstClr val="black"/>
                </a:solidFill>
              </a:rPr>
              <a:t>g</a:t>
            </a:r>
            <a:r>
              <a:rPr lang="pl-PL" sz="3600" b="1" dirty="0" smtClean="0">
                <a:solidFill>
                  <a:prstClr val="black"/>
                </a:solidFill>
              </a:rPr>
              <a:t>łodny </a:t>
            </a:r>
            <a:r>
              <a:rPr lang="pl-PL" sz="3600" b="1" dirty="0">
                <a:solidFill>
                  <a:prstClr val="black"/>
                </a:solidFill>
              </a:rPr>
              <a:t>krokodyl zawsze wybiera większą porcję !</a:t>
            </a:r>
          </a:p>
        </p:txBody>
      </p:sp>
    </p:spTree>
    <p:extLst>
      <p:ext uri="{BB962C8B-B14F-4D97-AF65-F5344CB8AC3E}">
        <p14:creationId xmlns:p14="http://schemas.microsoft.com/office/powerpoint/2010/main" val="14459954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ZNAK </a:t>
            </a:r>
            <a:r>
              <a:rPr lang="pl-PL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MNIEJSZOŚCI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79512" y="1700808"/>
            <a:ext cx="992579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pl-PL" sz="28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3275856" y="1752377"/>
            <a:ext cx="115448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pl-PL" sz="287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264137" y="2416823"/>
            <a:ext cx="1592437" cy="1504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pl-PL" sz="1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79512" y="4293096"/>
            <a:ext cx="115448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416536" y="4649071"/>
            <a:ext cx="1592437" cy="1504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endParaRPr lang="pl-PL" sz="1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3295181" y="4149080"/>
            <a:ext cx="115448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sz="138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pl-PL" dirty="0">
              <a:solidFill>
                <a:prstClr val="black"/>
              </a:solidFill>
            </a:endParaRPr>
          </a:p>
        </p:txBody>
      </p:sp>
      <p:sp>
        <p:nvSpPr>
          <p:cNvPr id="12" name="Objaśnienie owalne 11"/>
          <p:cNvSpPr/>
          <p:nvPr/>
        </p:nvSpPr>
        <p:spPr>
          <a:xfrm>
            <a:off x="5373960" y="1961136"/>
            <a:ext cx="3158480" cy="1954281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tx1"/>
                </a:solidFill>
              </a:rPr>
              <a:t>3</a:t>
            </a:r>
            <a:r>
              <a:rPr lang="pl-PL" sz="3200" b="1" dirty="0" smtClean="0">
                <a:solidFill>
                  <a:schemeClr val="tx1"/>
                </a:solidFill>
              </a:rPr>
              <a:t> JEST MNIEJSZE OD </a:t>
            </a:r>
            <a:r>
              <a:rPr lang="pl-PL" sz="3600" b="1" dirty="0" smtClean="0">
                <a:solidFill>
                  <a:schemeClr val="tx1"/>
                </a:solidFill>
              </a:rPr>
              <a:t>4</a:t>
            </a:r>
            <a:endParaRPr lang="pl-PL" sz="3600" b="1" dirty="0">
              <a:solidFill>
                <a:schemeClr val="tx1"/>
              </a:solidFill>
            </a:endParaRPr>
          </a:p>
        </p:txBody>
      </p:sp>
      <p:sp>
        <p:nvSpPr>
          <p:cNvPr id="13" name="Objaśnienie owalne 12"/>
          <p:cNvSpPr/>
          <p:nvPr/>
        </p:nvSpPr>
        <p:spPr>
          <a:xfrm>
            <a:off x="5372178" y="4410790"/>
            <a:ext cx="3158480" cy="1954281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tx1"/>
                </a:solidFill>
              </a:rPr>
              <a:t>6 </a:t>
            </a:r>
            <a:r>
              <a:rPr lang="pl-PL" sz="3200" b="1" dirty="0" smtClean="0">
                <a:solidFill>
                  <a:schemeClr val="tx1"/>
                </a:solidFill>
              </a:rPr>
              <a:t>JEST MNIEJSZE OD </a:t>
            </a:r>
            <a:r>
              <a:rPr lang="pl-PL" sz="3600" b="1" dirty="0" smtClean="0">
                <a:solidFill>
                  <a:schemeClr val="tx1"/>
                </a:solidFill>
              </a:rPr>
              <a:t>8</a:t>
            </a:r>
            <a:endParaRPr lang="pl-PL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150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 animBg="1"/>
      <p:bldP spid="8" grpId="0"/>
      <p:bldP spid="9" grpId="0" animBg="1"/>
      <p:bldP spid="11" grpId="0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sz="7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ZNAK </a:t>
            </a:r>
            <a:r>
              <a:rPr lang="pl-PL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RÓWNOŚCI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23528" y="1988840"/>
            <a:ext cx="101983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1324925" y="2700792"/>
            <a:ext cx="1592437" cy="15040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</a:p>
        </p:txBody>
      </p:sp>
      <p:sp>
        <p:nvSpPr>
          <p:cNvPr id="6" name="Prostokąt 5"/>
          <p:cNvSpPr/>
          <p:nvPr/>
        </p:nvSpPr>
        <p:spPr>
          <a:xfrm>
            <a:off x="3069784" y="1988839"/>
            <a:ext cx="101983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pl-PL" dirty="0"/>
          </a:p>
        </p:txBody>
      </p:sp>
      <p:sp>
        <p:nvSpPr>
          <p:cNvPr id="7" name="Objaśnienie owalne 6"/>
          <p:cNvSpPr/>
          <p:nvPr/>
        </p:nvSpPr>
        <p:spPr>
          <a:xfrm>
            <a:off x="5004048" y="2456509"/>
            <a:ext cx="3672408" cy="1954281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4400" b="1" dirty="0" smtClean="0">
                <a:solidFill>
                  <a:schemeClr val="tx1"/>
                </a:solidFill>
              </a:rPr>
              <a:t>7 </a:t>
            </a:r>
          </a:p>
          <a:p>
            <a:pPr algn="ctr"/>
            <a:r>
              <a:rPr lang="pl-PL" sz="3200" b="1" dirty="0" smtClean="0">
                <a:solidFill>
                  <a:schemeClr val="tx1"/>
                </a:solidFill>
              </a:rPr>
              <a:t>RÓWNA SIĘ </a:t>
            </a:r>
            <a:r>
              <a:rPr lang="pl-PL" sz="4400" b="1" dirty="0" smtClean="0">
                <a:solidFill>
                  <a:schemeClr val="tx1"/>
                </a:solidFill>
              </a:rPr>
              <a:t>7</a:t>
            </a:r>
            <a:endParaRPr lang="pl-PL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99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6">
      <a:dk1>
        <a:sysClr val="windowText" lastClr="000000"/>
      </a:dk1>
      <a:lt1>
        <a:sysClr val="window" lastClr="FFFFFF"/>
      </a:lt1>
      <a:dk2>
        <a:srgbClr val="3E3D2D"/>
      </a:dk2>
      <a:lt2>
        <a:srgbClr val="DFF7AD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</TotalTime>
  <Words>69</Words>
  <Application>Microsoft Office PowerPoint</Application>
  <PresentationFormat>Pokaz na ekranie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Przepływ</vt:lpstr>
      <vt:lpstr>ZNAKI WIĘKSZOŚCI, MNIEJSZOŚCI  I RÓWNOŚCI</vt:lpstr>
      <vt:lpstr>Prezentacja programu PowerPoint</vt:lpstr>
      <vt:lpstr>ZNAK WIĘKSZOŚCI</vt:lpstr>
      <vt:lpstr>ZNAK MNIEJSZOŚCI</vt:lpstr>
      <vt:lpstr>ZNAK MNIEJSZOŚCI</vt:lpstr>
      <vt:lpstr>ZNAK RÓWNOŚCI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PORÓWNYWANIE LICZEBNOŚCI ZA POMOCĄ ZNAKÓW</dc:title>
  <dc:creator>Asia</dc:creator>
  <cp:lastModifiedBy>Asia</cp:lastModifiedBy>
  <cp:revision>7</cp:revision>
  <dcterms:created xsi:type="dcterms:W3CDTF">2014-09-17T19:57:18Z</dcterms:created>
  <dcterms:modified xsi:type="dcterms:W3CDTF">2014-09-19T11:48:30Z</dcterms:modified>
</cp:coreProperties>
</file>